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3" r:id="rId14"/>
    <p:sldId id="284" r:id="rId15"/>
    <p:sldId id="285" r:id="rId16"/>
    <p:sldId id="286" r:id="rId17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 autoAdjust="0"/>
    <p:restoredTop sz="94643" autoAdjust="0"/>
  </p:normalViewPr>
  <p:slideViewPr>
    <p:cSldViewPr>
      <p:cViewPr>
        <p:scale>
          <a:sx n="50" d="100"/>
          <a:sy n="50" d="100"/>
        </p:scale>
        <p:origin x="-1674" y="-1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5888736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00050" y="4304715"/>
            <a:ext cx="5891022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9/6/2014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219202"/>
            <a:ext cx="1543050" cy="6949017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219202"/>
            <a:ext cx="4514850" cy="6949017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64" y="1755648"/>
            <a:ext cx="5829300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" y="3606219"/>
            <a:ext cx="5829300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473664"/>
            <a:ext cx="3030141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69" y="2479677"/>
            <a:ext cx="3031331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3352800"/>
            <a:ext cx="303014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352800"/>
            <a:ext cx="303133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229350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85803"/>
            <a:ext cx="2057400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14350" y="2235200"/>
            <a:ext cx="20574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681287" y="2235200"/>
            <a:ext cx="3833813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2374315" y="1477436"/>
            <a:ext cx="394335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6003101" y="7146359"/>
            <a:ext cx="116586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9329"/>
            <a:ext cx="1659636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71713"/>
            <a:ext cx="1657350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57900" y="8475134"/>
            <a:ext cx="457200" cy="486833"/>
          </a:xfrm>
        </p:spPr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2614345" y="1599356"/>
            <a:ext cx="346329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7144" y="7755467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3286125" y="8293101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7144" y="-9525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3286125" y="-9525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342900" y="2580640"/>
            <a:ext cx="6172200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7597753-9321-42B0-A05F-B9774FE43741}" type="datetimeFigureOut">
              <a:rPr lang="en-US" smtClean="0"/>
              <a:pPr/>
              <a:t>9/6/2014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000250" y="8475134"/>
            <a:ext cx="25146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5943600" y="8475134"/>
            <a:ext cx="5715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4263" y="269877"/>
            <a:ext cx="6885411" cy="865632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6229350" cy="2438400"/>
          </a:xfrm>
        </p:spPr>
        <p:txBody>
          <a:bodyPr>
            <a:normAutofit/>
          </a:bodyPr>
          <a:lstStyle/>
          <a:p>
            <a:pPr algn="ctr"/>
            <a:r>
              <a:rPr lang="zh-CN" altLang="en-US" sz="6600" dirty="0" smtClean="0"/>
              <a:t>美洲华语第四册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单元故事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十</a:t>
            </a:r>
            <a:r>
              <a:rPr lang="en-US" altLang="zh-CN" sz="40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简</a:t>
            </a:r>
            <a:r>
              <a:rPr lang="en-US" altLang="zh-CN" sz="40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</a:p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西游记之三</a:t>
            </a:r>
            <a:r>
              <a:rPr lang="en-US" altLang="zh-CN" sz="4000" dirty="0" smtClean="0">
                <a:latin typeface="Adobe Kaiti Std R" pitchFamily="18" charset="-128"/>
                <a:ea typeface="Adobe Kaiti Std R" pitchFamily="18" charset="-128"/>
              </a:rPr>
              <a:t>-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大闹天宫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90750" y="8497669"/>
            <a:ext cx="466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请善加利用美洲华语创作天地之故事影片</a:t>
            </a:r>
          </a:p>
          <a:p>
            <a:r>
              <a:rPr lang="en-US" dirty="0" smtClean="0"/>
              <a:t>http://blog.huayuworld.org/meizhouworld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7" descr="C:\Users\Meishing\Desktop\課本故事圖檔\L4-10 (1)\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noFill/>
        </p:spPr>
      </p:pic>
      <p:pic>
        <p:nvPicPr>
          <p:cNvPr id="20488" name="Picture 8" descr="C:\Users\Meishing\Desktop\meizhou pics\50-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" y="4343400"/>
            <a:ext cx="6857999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9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 descr="C:\Users\Meishing\Desktop\課本故事圖檔\L4-10 (1)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noFill/>
        </p:spPr>
      </p:pic>
      <p:pic>
        <p:nvPicPr>
          <p:cNvPr id="21512" name="Picture 8" descr="C:\Users\Meishing\Desktop\meizhou pics\50-2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215469"/>
            <a:ext cx="6858000" cy="492853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0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7" descr="C:\Users\Meishing\Desktop\課本故事圖檔\L4-10 (1)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22536" name="Picture 8" descr="C:\Users\Meishing\Desktop\meizhou pics\50-2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343399"/>
            <a:ext cx="6858000" cy="480060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1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Meishing\Desktop\課本故事圖檔\L4-10 (1)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114800"/>
          </a:xfrm>
          <a:prstGeom prst="rect">
            <a:avLst/>
          </a:prstGeom>
          <a:noFill/>
        </p:spPr>
      </p:pic>
      <p:pic>
        <p:nvPicPr>
          <p:cNvPr id="23555" name="Picture 3" descr="C:\Users\Meishing\Desktop\meizhou pics\50-2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614135"/>
            <a:ext cx="6858000" cy="5529866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2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Meishing\Desktop\課本故事圖檔\L4-10 (1)\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  <p:pic>
        <p:nvPicPr>
          <p:cNvPr id="24579" name="Picture 3" descr="C:\Users\Meishing\Desktop\meizhou pics\50-2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588329"/>
            <a:ext cx="6858000" cy="455567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3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Meishing\Desktop\課本故事圖檔\L4-10 (1)\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267200"/>
          </a:xfrm>
          <a:prstGeom prst="rect">
            <a:avLst/>
          </a:prstGeom>
          <a:noFill/>
        </p:spPr>
      </p:pic>
      <p:pic>
        <p:nvPicPr>
          <p:cNvPr id="25603" name="Picture 3" descr="C:\Users\Meishing\Desktop\meizhou pics\50-2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267200"/>
            <a:ext cx="6904206" cy="4876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4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Meishing\Desktop\課本故事圖檔\L4-10 (1)\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noFill/>
        </p:spPr>
      </p:pic>
      <p:pic>
        <p:nvPicPr>
          <p:cNvPr id="26627" name="Picture 3" descr="C:\Users\Meishing\Desktop\meizhou pics\50-3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061537"/>
            <a:ext cx="6858000" cy="5082464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5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5" name="Picture 7" descr="C:\Users\Meishing\Desktop\課本故事圖檔\L4-10 (1)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12296" name="Picture 8" descr="C:\Users\Meishing\Desktop\meizhou pics\50-1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539689"/>
            <a:ext cx="6858000" cy="460431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7" descr="C:\Users\Meishing\Desktop\課本故事圖檔\L4-10 (1)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191000"/>
          </a:xfrm>
          <a:prstGeom prst="rect">
            <a:avLst/>
          </a:prstGeom>
          <a:noFill/>
        </p:spPr>
      </p:pic>
      <p:pic>
        <p:nvPicPr>
          <p:cNvPr id="13320" name="Picture 8" descr="C:\Users\Meishing\Desktop\meizhou pics\50-1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0" y="3921369"/>
            <a:ext cx="6858000" cy="522263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2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 descr="C:\Users\Meishing\Desktop\課本故事圖檔\L4-10 (1)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  <p:pic>
        <p:nvPicPr>
          <p:cNvPr id="14344" name="Picture 8" descr="C:\Users\Meishing\Desktop\meizhou pics\50-1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926453"/>
            <a:ext cx="6858000" cy="5217547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3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7" descr="C:\Users\Meishing\Desktop\課本故事圖檔\L4-10 (1)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419600"/>
          </a:xfrm>
          <a:prstGeom prst="rect">
            <a:avLst/>
          </a:prstGeom>
          <a:noFill/>
        </p:spPr>
      </p:pic>
      <p:pic>
        <p:nvPicPr>
          <p:cNvPr id="15368" name="Picture 8" descr="C:\Users\Meishing\Desktop\meizhou pics\50-1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896233"/>
            <a:ext cx="6858000" cy="5247767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4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7" descr="C:\Users\Meishing\Desktop\課本故事圖檔\L4-10 (1)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343400"/>
          </a:xfrm>
          <a:prstGeom prst="rect">
            <a:avLst/>
          </a:prstGeom>
          <a:noFill/>
        </p:spPr>
      </p:pic>
      <p:pic>
        <p:nvPicPr>
          <p:cNvPr id="16392" name="Picture 8" descr="C:\Users\Meishing\Desktop\meizhou pics\50-2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19600"/>
            <a:ext cx="6858000" cy="4724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5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7" descr="C:\Users\Meishing\Desktop\課本故事圖檔\L4-10 (1)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343400"/>
          </a:xfrm>
          <a:prstGeom prst="rect">
            <a:avLst/>
          </a:prstGeom>
          <a:noFill/>
        </p:spPr>
      </p:pic>
      <p:pic>
        <p:nvPicPr>
          <p:cNvPr id="17416" name="Picture 8" descr="C:\Users\Meishing\Desktop\meizhou pics\50-2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191000"/>
            <a:ext cx="6858000" cy="4953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6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C:\Users\Meishing\Desktop\課本故事圖檔\L4-10 (1)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5181600"/>
          </a:xfrm>
          <a:prstGeom prst="rect">
            <a:avLst/>
          </a:prstGeom>
          <a:noFill/>
        </p:spPr>
      </p:pic>
      <p:pic>
        <p:nvPicPr>
          <p:cNvPr id="18441" name="Picture 9" descr="C:\Users\Meishing\Desktop\meizhou pics\50-2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953001"/>
            <a:ext cx="6858000" cy="4191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7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7" descr="C:\Users\Meishing\Desktop\課本故事圖檔\L4-10 (1)\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5029200"/>
          </a:xfrm>
          <a:prstGeom prst="rect">
            <a:avLst/>
          </a:prstGeom>
          <a:noFill/>
        </p:spPr>
      </p:pic>
      <p:pic>
        <p:nvPicPr>
          <p:cNvPr id="19464" name="Picture 8" descr="C:\Users\Meishing\Desktop\meizhou pics\50-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900757"/>
            <a:ext cx="6858000" cy="4243244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8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494</TotalTime>
  <Words>46</Words>
  <Application>Microsoft Office PowerPoint</Application>
  <PresentationFormat>On-screen Show (4:3)</PresentationFormat>
  <Paragraphs>5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Flow</vt:lpstr>
      <vt:lpstr>美洲华语第四册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Meishing</cp:lastModifiedBy>
  <cp:revision>24</cp:revision>
  <dcterms:created xsi:type="dcterms:W3CDTF">2014-03-13T17:41:59Z</dcterms:created>
  <dcterms:modified xsi:type="dcterms:W3CDTF">2014-09-06T04:28:32Z</dcterms:modified>
</cp:coreProperties>
</file>